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1.xml" ContentType="application/inkml+xml"/>
  <Override PartName="/ppt/notesSlides/notesSlide53.xml" ContentType="application/vnd.openxmlformats-officedocument.presentationml.notesSlide+xml"/>
  <Override PartName="/ppt/ink/ink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75" r:id="rId54"/>
    <p:sldId id="479" r:id="rId55"/>
    <p:sldId id="449" r:id="rId56"/>
    <p:sldId id="376" r:id="rId57"/>
    <p:sldId id="450" r:id="rId58"/>
    <p:sldId id="425" r:id="rId59"/>
    <p:sldId id="451" r:id="rId60"/>
    <p:sldId id="289" r:id="rId61"/>
    <p:sldId id="453" r:id="rId62"/>
    <p:sldId id="365" r:id="rId63"/>
    <p:sldId id="478" r:id="rId64"/>
    <p:sldId id="476" r:id="rId65"/>
    <p:sldId id="47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first bullet.</a:t>
            </a:r>
          </a:p>
          <a:p>
            <a:r>
              <a:rPr lang="en-US" dirty="0"/>
              <a:t>The SRC physics is shifted to the operators at low RG resolution which can be seen in the following equation.</a:t>
            </a:r>
          </a:p>
          <a:p>
            <a:r>
              <a:rPr lang="en-US" dirty="0"/>
              <a:t>Explain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the momentum distribution of deuteron by evolving both the wave function and momentum projection operator given by \</a:t>
            </a:r>
            <a:r>
              <a:rPr lang="en-US" dirty="0" err="1"/>
              <a:t>ataq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what this figure is first: This is the evolved momentum projection operator in momentum space for a particular q value: so U and </a:t>
            </a:r>
            <a:r>
              <a:rPr lang="en-US" sz="1200" dirty="0" err="1">
                <a:solidFill>
                  <a:srgbClr val="C00000"/>
                </a:solidFill>
              </a:rPr>
              <a:t>Udag</a:t>
            </a:r>
            <a:r>
              <a:rPr lang="en-US" sz="1200" dirty="0">
                <a:solidFill>
                  <a:srgbClr val="C00000"/>
                </a:solidFill>
              </a:rPr>
              <a:t> applied to \</a:t>
            </a:r>
            <a:r>
              <a:rPr lang="en-US" sz="1200" dirty="0" err="1">
                <a:solidFill>
                  <a:srgbClr val="C00000"/>
                </a:solidFill>
              </a:rPr>
              <a:t>ataq</a:t>
            </a:r>
            <a:r>
              <a:rPr lang="en-US" sz="1200" dirty="0">
                <a:solidFill>
                  <a:srgbClr val="C00000"/>
                </a:solidFill>
              </a:rPr>
              <a:t> for q=3.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Reiterate: evolved operator has smooth low-k induced contributions (which are smeared delta functions in coordinate space).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Read the last bullet. Emphasize that the expectation value will not change but the underlying calculation itself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next walk through how this works with second quantized formulas.</a:t>
            </a:r>
          </a:p>
          <a:p>
            <a:r>
              <a:rPr lang="en-US" dirty="0"/>
              <a:t>The two operators we’ll consider are the single-nucleon and pair momentum distribution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7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strategy is to apply WT to evaluate the evolved operator truncating 3-body and higher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3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QMC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279C-E9E2-1542-B81B-3C15B1EFB647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1397-EC5C-B34F-AF87-CA922CFA39BF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B412-AAC4-CF43-866E-3F68E2E40C90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86F-7E1F-AB46-8CCF-C9D59DBF8704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B079-FC15-7049-B206-D0E11036B203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CB353-F268-9A43-8808-58E79787D1FF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F3E8-7F5D-9743-B449-01C7D251C83F}" type="datetime1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6D1E-FAC4-4E4C-8C1A-882700A12F06}" type="datetime1">
              <a:rPr lang="en-US" smtClean="0"/>
              <a:t>11/24/21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8FE3-6CC9-5F4E-8AF4-5FF784ADD7A5}" type="datetime1">
              <a:rPr lang="en-US" smtClean="0"/>
              <a:t>11/24/21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71A1-4B20-874F-BAEB-98F93331482C}" type="datetime1">
              <a:rPr lang="en-US" smtClean="0"/>
              <a:t>11/24/21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B915-4C93-864A-AAE1-7929F92EE908}" type="datetime1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F687-CCA0-F549-A9DF-A78A0FB93E59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A76-C0E5-1541-B315-3A61FAFABFCA}" type="datetime1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7AAB-E501-164D-879D-635C88F9F352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F39-A314-2741-8DF7-A777281E5539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AFC2-0584-684C-A9EA-90A4B3C83C05}" type="datetime1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9020-AAA2-024C-9609-86D5DAAEFAC4}" type="datetime1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6239-A21A-7546-A135-162EA2BA76DE}" type="datetime1">
              <a:rPr lang="en-US" smtClean="0"/>
              <a:t>11/24/21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B93D-80BF-EE42-8B74-3884E8EE77A4}" type="datetime1">
              <a:rPr lang="en-US" smtClean="0"/>
              <a:t>11/24/21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3FF9-5845-A948-9C08-D4ECEFBCE545}" type="datetime1">
              <a:rPr lang="en-US" smtClean="0"/>
              <a:t>11/24/21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9A15-FE5A-2141-8632-D76503383500}" type="datetime1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D8A7-23BA-9C45-92D5-8AEB5161C859}" type="datetime1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B8B3672-395C-6844-B4F8-566E2A8E7EDA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C70CEB-DE67-BB47-9135-C1AF897A5F1E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TU Darmstadt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November 24,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QMC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QMC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r="-19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TU Darmstadt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Ongoing work: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knockout cross sections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Apply to more complicated knock-out reactions (SRG with optical potentials)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24" t="-980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17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TU Darmstadt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</TotalTime>
  <Words>6692</Words>
  <Application>Microsoft Macintosh PowerPoint</Application>
  <PresentationFormat>Widescreen</PresentationFormat>
  <Paragraphs>753</Paragraphs>
  <Slides>64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 and outlook</vt:lpstr>
      <vt:lpstr>Summary and outlook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171</cp:revision>
  <dcterms:created xsi:type="dcterms:W3CDTF">2021-04-13T22:10:52Z</dcterms:created>
  <dcterms:modified xsi:type="dcterms:W3CDTF">2021-11-24T13:50:42Z</dcterms:modified>
</cp:coreProperties>
</file>